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640080"/>
            <a:ext cx="1555275" cy="1097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2960" y="2377440"/>
            <a:ext cx="10545775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02190A"/>
                </a:solidFill>
                <a:latin typeface="Playfair Display"/>
              </a:rPr>
              <a:t>Avellera Brand Book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3749039"/>
            <a:ext cx="1054577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 i="0">
                <a:solidFill>
                  <a:srgbClr val="FCEBD0"/>
                </a:solidFill>
                <a:latin typeface="Arimo"/>
              </a:rPr>
              <a:t>Vorlage aus kreativ/tools/deck_bauen.py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649224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02190A"/>
                </a:solidFill>
                <a:latin typeface="Arimo"/>
              </a:rPr>
              <a:t>Avellera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11535" y="649224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 i="0">
                <a:solidFill>
                  <a:srgbClr val="02190A"/>
                </a:solidFill>
                <a:latin typeface="Arimo"/>
              </a:rPr>
              <a:t>1/4</a:t>
            </a:r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3310" y="320040"/>
            <a:ext cx="451821" cy="3200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219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743200"/>
            <a:ext cx="10545775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AF5E8"/>
                </a:solidFill>
                <a:latin typeface="Playfair Display"/>
              </a:rPr>
              <a:t>Markenfundament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3840480"/>
            <a:ext cx="10545775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FAF5E8"/>
                </a:solidFill>
                <a:latin typeface="Arimo"/>
              </a:rPr>
              <a:t>Ersetzen Sie diesen Text -- Details im Brand Book (Kapitel 2).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649224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02190A"/>
                </a:solidFill>
                <a:latin typeface="Arimo"/>
              </a:rPr>
              <a:t>Avellera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11535" y="649224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 i="0">
                <a:solidFill>
                  <a:srgbClr val="02190A"/>
                </a:solidFill>
                <a:latin typeface="Arimo"/>
              </a:rPr>
              <a:t>2/4</a:t>
            </a:r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3310" y="320040"/>
            <a:ext cx="451821" cy="3200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1091153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02190A"/>
                </a:solidFill>
                <a:latin typeface="Playfair Display"/>
              </a:rPr>
              <a:t>Farben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40080" y="1371600"/>
          <a:ext cx="10911535" cy="4526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55767"/>
                <a:gridCol w="5455768"/>
              </a:tblGrid>
              <a:tr h="502920">
                <a:tc>
                  <a:txBody>
                    <a:bodyPr/>
                    <a:lstStyle/>
                    <a:p>
                      <a:r>
                        <a:rPr b="1" sz="1300">
                          <a:solidFill>
                            <a:srgbClr val="FAF5E8"/>
                          </a:solidFill>
                          <a:latin typeface="Arimo"/>
                        </a:rPr>
                        <a:t>Rolle</a:t>
                      </a:r>
                    </a:p>
                  </a:txBody>
                  <a:tcPr>
                    <a:solidFill>
                      <a:srgbClr val="02190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b="1" sz="1300">
                          <a:solidFill>
                            <a:srgbClr val="FAF5E8"/>
                          </a:solidFill>
                          <a:latin typeface="Arimo"/>
                        </a:rPr>
                        <a:t>Hex</a:t>
                      </a:r>
                    </a:p>
                  </a:txBody>
                  <a:tcPr>
                    <a:solidFill>
                      <a:srgbClr val="02190A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primaer</a:t>
                      </a:r>
                    </a:p>
                  </a:txBody>
                  <a:tcPr>
                    <a:solidFill>
                      <a:srgbClr val="F9F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#02190A</a:t>
                      </a:r>
                    </a:p>
                  </a:txBody>
                  <a:tcPr>
                    <a:solidFill>
                      <a:srgbClr val="F9FAFB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sekundaer</a:t>
                      </a:r>
                    </a:p>
                  </a:txBody>
                  <a:tcPr>
                    <a:solidFill>
                      <a:srgbClr val="FAF5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#FCEBD0</a:t>
                      </a:r>
                    </a:p>
                  </a:txBody>
                  <a:tcPr>
                    <a:solidFill>
                      <a:srgbClr val="FAF5E8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akzent</a:t>
                      </a:r>
                    </a:p>
                  </a:txBody>
                  <a:tcPr>
                    <a:solidFill>
                      <a:srgbClr val="F9F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#F1AA70</a:t>
                      </a:r>
                    </a:p>
                  </a:txBody>
                  <a:tcPr>
                    <a:solidFill>
                      <a:srgbClr val="F9FAFB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neutral_hell</a:t>
                      </a:r>
                    </a:p>
                  </a:txBody>
                  <a:tcPr>
                    <a:solidFill>
                      <a:srgbClr val="FAF5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#FAF5E8</a:t>
                      </a:r>
                    </a:p>
                  </a:txBody>
                  <a:tcPr>
                    <a:solidFill>
                      <a:srgbClr val="FAF5E8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neutral_dunkel</a:t>
                      </a:r>
                    </a:p>
                  </a:txBody>
                  <a:tcPr>
                    <a:solidFill>
                      <a:srgbClr val="F9F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#111827</a:t>
                      </a:r>
                    </a:p>
                  </a:txBody>
                  <a:tcPr>
                    <a:solidFill>
                      <a:srgbClr val="F9FAFB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text</a:t>
                      </a:r>
                    </a:p>
                  </a:txBody>
                  <a:tcPr>
                    <a:solidFill>
                      <a:srgbClr val="FAF5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#02190A</a:t>
                      </a:r>
                    </a:p>
                  </a:txBody>
                  <a:tcPr>
                    <a:solidFill>
                      <a:srgbClr val="FAF5E8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hintergrund</a:t>
                      </a:r>
                    </a:p>
                  </a:txBody>
                  <a:tcPr>
                    <a:solidFill>
                      <a:srgbClr val="F9F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#F9FAFB</a:t>
                      </a:r>
                    </a:p>
                  </a:txBody>
                  <a:tcPr>
                    <a:solidFill>
                      <a:srgbClr val="F9FAFB"/>
                    </a:solidFill>
                  </a:tcPr>
                </a:tc>
              </a:tr>
              <a:tr h="502920"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akzent_dunkel</a:t>
                      </a:r>
                    </a:p>
                  </a:txBody>
                  <a:tcPr>
                    <a:solidFill>
                      <a:srgbClr val="FAF5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>
                          <a:solidFill>
                            <a:srgbClr val="02190A"/>
                          </a:solidFill>
                          <a:latin typeface="Arimo"/>
                        </a:rPr>
                        <a:t>#C8884F</a:t>
                      </a:r>
                    </a:p>
                  </a:txBody>
                  <a:tcPr>
                    <a:solidFill>
                      <a:srgbClr val="FAF5E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65760" y="649224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02190A"/>
                </a:solidFill>
                <a:latin typeface="Arimo"/>
              </a:rPr>
              <a:t>Avellera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11535" y="649224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 i="0">
                <a:solidFill>
                  <a:srgbClr val="02190A"/>
                </a:solidFill>
                <a:latin typeface="Arimo"/>
              </a:rPr>
              <a:t>3/4</a:t>
            </a:r>
          </a:p>
        </p:txBody>
      </p:sp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3310" y="320040"/>
            <a:ext cx="451821" cy="3200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640080"/>
            <a:ext cx="10545775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 i="0">
                <a:solidFill>
                  <a:srgbClr val="02190A"/>
                </a:solidFill>
                <a:latin typeface="Playfair Display"/>
              </a:rPr>
              <a:t>Kontakt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1737360"/>
            <a:ext cx="10545775" cy="2194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0">
                <a:solidFill>
                  <a:srgbClr val="02190A"/>
                </a:solidFill>
                <a:latin typeface="Arimo"/>
              </a:rPr>
              <a:t>trips@avellera.com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5394960"/>
            <a:ext cx="105457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02190A"/>
                </a:solidFill>
                <a:latin typeface="Arimo"/>
              </a:rPr>
              <a:t>LoeX Local Experience GmbH · FN 525117 g · Reindorfgasse 25/1, 1150 Wien · UID ATU75002024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6492240"/>
            <a:ext cx="3657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02190A"/>
                </a:solidFill>
                <a:latin typeface="Arimo"/>
              </a:rPr>
              <a:t>Avellera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11535" y="6492240"/>
            <a:ext cx="914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900" b="0" i="0">
                <a:solidFill>
                  <a:srgbClr val="02190A"/>
                </a:solidFill>
                <a:latin typeface="Arimo"/>
              </a:rPr>
              <a:t>4/4</a:t>
            </a:r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3310" y="320040"/>
            <a:ext cx="451821" cy="3200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5760" y="6172200"/>
            <a:ext cx="54864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 i="0">
                <a:solidFill>
                  <a:srgbClr val="02190A"/>
                </a:solidFill>
                <a:latin typeface="Arimo"/>
              </a:rPr>
              <a:t>Erstellt mit Unterstützung von KI.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